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4a" ContentType="audi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9" r:id="rId4"/>
    <p:sldId id="260" r:id="rId5"/>
    <p:sldId id="264" r:id="rId6"/>
    <p:sldId id="261" r:id="rId7"/>
    <p:sldId id="262" r:id="rId8"/>
    <p:sldId id="263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65" d="100"/>
          <a:sy n="65" d="100"/>
        </p:scale>
        <p:origin x="93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/>
          <p:cNvSpPr/>
          <p:nvPr/>
        </p:nvSpPr>
        <p:spPr bwMode="auto">
          <a:xfrm>
            <a:off x="0" y="-3175"/>
            <a:ext cx="12192000" cy="5203825"/>
          </a:xfrm>
          <a:custGeom>
            <a:avLst/>
            <a:gdLst/>
            <a:ahLst/>
            <a:cxnLst/>
            <a:rect l="0" t="0" r="r" b="b"/>
            <a:pathLst>
              <a:path w="5760" h="3278">
                <a:moveTo>
                  <a:pt x="5760" y="0"/>
                </a:moveTo>
                <a:lnTo>
                  <a:pt x="0" y="0"/>
                </a:lnTo>
                <a:lnTo>
                  <a:pt x="0" y="3090"/>
                </a:lnTo>
                <a:lnTo>
                  <a:pt x="943" y="3090"/>
                </a:lnTo>
                <a:lnTo>
                  <a:pt x="1123" y="3270"/>
                </a:lnTo>
                <a:lnTo>
                  <a:pt x="1123" y="3270"/>
                </a:lnTo>
                <a:lnTo>
                  <a:pt x="1127" y="3272"/>
                </a:lnTo>
                <a:lnTo>
                  <a:pt x="1133" y="3275"/>
                </a:lnTo>
                <a:lnTo>
                  <a:pt x="1139" y="3278"/>
                </a:lnTo>
                <a:lnTo>
                  <a:pt x="1144" y="3278"/>
                </a:lnTo>
                <a:lnTo>
                  <a:pt x="1150" y="3278"/>
                </a:lnTo>
                <a:lnTo>
                  <a:pt x="1155" y="3275"/>
                </a:lnTo>
                <a:lnTo>
                  <a:pt x="1161" y="3272"/>
                </a:lnTo>
                <a:lnTo>
                  <a:pt x="1165" y="3270"/>
                </a:lnTo>
                <a:lnTo>
                  <a:pt x="1345" y="3090"/>
                </a:lnTo>
                <a:lnTo>
                  <a:pt x="5760" y="3090"/>
                </a:lnTo>
                <a:lnTo>
                  <a:pt x="5760" y="0"/>
                </a:lnTo>
                <a:close/>
              </a:path>
            </a:pathLst>
          </a:custGeom>
          <a:ln/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0001" y="1449147"/>
            <a:ext cx="10572000" cy="2971051"/>
          </a:xfrm>
        </p:spPr>
        <p:txBody>
          <a:bodyPr/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10001" y="5280847"/>
            <a:ext cx="10572000" cy="434974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B9EBBA-996F-894A-B54A-D6246ED52CEA}" type="datetimeFigureOut">
              <a:rPr lang="en-US" dirty="0"/>
              <a:pPr/>
              <a:t>4/8/2026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0000" y="4800600"/>
            <a:ext cx="10561418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5" name="Picture Placeholder 14"/>
          <p:cNvSpPr>
            <a:spLocks noGrp="1" noChangeAspect="1"/>
          </p:cNvSpPr>
          <p:nvPr>
            <p:ph type="pic" sz="quarter" idx="13"/>
          </p:nvPr>
        </p:nvSpPr>
        <p:spPr bwMode="auto">
          <a:xfrm>
            <a:off x="0" y="0"/>
            <a:ext cx="12192000" cy="4800600"/>
          </a:xfrm>
          <a:custGeom>
            <a:avLst/>
            <a:gdLst/>
            <a:ahLst/>
            <a:cxnLst/>
            <a:rect l="0" t="0" r="r" b="b"/>
            <a:pathLst>
              <a:path w="5760" h="3289">
                <a:moveTo>
                  <a:pt x="5760" y="0"/>
                </a:moveTo>
                <a:lnTo>
                  <a:pt x="0" y="0"/>
                </a:lnTo>
                <a:lnTo>
                  <a:pt x="0" y="3100"/>
                </a:lnTo>
                <a:lnTo>
                  <a:pt x="943" y="3100"/>
                </a:lnTo>
                <a:lnTo>
                  <a:pt x="1123" y="3281"/>
                </a:lnTo>
                <a:lnTo>
                  <a:pt x="1123" y="3281"/>
                </a:lnTo>
                <a:lnTo>
                  <a:pt x="1127" y="3283"/>
                </a:lnTo>
                <a:lnTo>
                  <a:pt x="1133" y="3286"/>
                </a:lnTo>
                <a:lnTo>
                  <a:pt x="1139" y="3289"/>
                </a:lnTo>
                <a:lnTo>
                  <a:pt x="1144" y="3289"/>
                </a:lnTo>
                <a:lnTo>
                  <a:pt x="1150" y="3289"/>
                </a:lnTo>
                <a:lnTo>
                  <a:pt x="1155" y="3286"/>
                </a:lnTo>
                <a:lnTo>
                  <a:pt x="1161" y="3283"/>
                </a:lnTo>
                <a:lnTo>
                  <a:pt x="1165" y="3281"/>
                </a:lnTo>
                <a:lnTo>
                  <a:pt x="1345" y="3100"/>
                </a:lnTo>
                <a:lnTo>
                  <a:pt x="5760" y="3100"/>
                </a:lnTo>
                <a:lnTo>
                  <a:pt x="5760" y="0"/>
                </a:lnTo>
                <a:close/>
              </a:path>
            </a:pathLst>
          </a:custGeom>
          <a:noFill/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numCol="1" anchor="t" anchorCtr="0" compatLnSpc="1">
            <a:prstTxWarp prst="textNoShape">
              <a:avLst/>
            </a:prstTxWarp>
            <a:normAutofit/>
          </a:bodyPr>
          <a:lstStyle>
            <a:lvl1pPr marL="0" indent="0" algn="ctr">
              <a:buFontTx/>
              <a:buNone/>
              <a:defRPr sz="1600"/>
            </a:lvl1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0000" y="5367338"/>
            <a:ext cx="10561418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C79C5D-2A6F-F04D-97DA-BEF2467B64E4}" type="datetimeFigureOut">
              <a:rPr lang="en-US" dirty="0"/>
              <a:pPr/>
              <a:t>4/8/2026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6"/>
          <p:cNvSpPr>
            <a:spLocks noChangeAspect="1"/>
          </p:cNvSpPr>
          <p:nvPr/>
        </p:nvSpPr>
        <p:spPr bwMode="auto">
          <a:xfrm>
            <a:off x="631697" y="1081456"/>
            <a:ext cx="6332416" cy="3239188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0985" y="1238502"/>
            <a:ext cx="5893840" cy="2645912"/>
          </a:xfrm>
        </p:spPr>
        <p:txBody>
          <a:bodyPr anchor="b"/>
          <a:lstStyle>
            <a:lvl1pPr algn="l">
              <a:defRPr sz="4200" b="1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3190" y="4443680"/>
            <a:ext cx="5891636" cy="713241"/>
          </a:xfrm>
        </p:spPr>
        <p:txBody>
          <a:bodyPr anchor="t">
            <a:no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9" name="Text Placeholder 5"/>
          <p:cNvSpPr>
            <a:spLocks noGrp="1"/>
          </p:cNvSpPr>
          <p:nvPr>
            <p:ph type="body" sz="quarter" idx="16"/>
          </p:nvPr>
        </p:nvSpPr>
        <p:spPr>
          <a:xfrm>
            <a:off x="7574642" y="1081456"/>
            <a:ext cx="3810001" cy="4075465"/>
          </a:xfrm>
        </p:spPr>
        <p:txBody>
          <a:bodyPr anchor="t"/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FA1846-DA80-1C48-A609-854EA85C59AD}" type="datetimeFigureOut">
              <a:rPr lang="en-US" dirty="0"/>
              <a:pPr/>
              <a:t>4/8/2026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6"/>
          <p:cNvSpPr>
            <a:spLocks noChangeAspect="1"/>
          </p:cNvSpPr>
          <p:nvPr/>
        </p:nvSpPr>
        <p:spPr bwMode="auto">
          <a:xfrm>
            <a:off x="1140884" y="2286585"/>
            <a:ext cx="4895115" cy="2503972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8" name="Title 1"/>
          <p:cNvSpPr>
            <a:spLocks noGrp="1"/>
          </p:cNvSpPr>
          <p:nvPr>
            <p:ph type="title"/>
          </p:nvPr>
        </p:nvSpPr>
        <p:spPr>
          <a:xfrm>
            <a:off x="1357089" y="2435957"/>
            <a:ext cx="4382521" cy="2007789"/>
          </a:xfrm>
        </p:spPr>
        <p:txBody>
          <a:bodyPr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6"/>
          </p:nvPr>
        </p:nvSpPr>
        <p:spPr>
          <a:xfrm>
            <a:off x="6156000" y="2286000"/>
            <a:ext cx="4880300" cy="2295525"/>
          </a:xfrm>
        </p:spPr>
        <p:txBody>
          <a:bodyPr anchor="t"/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54567-0DE4-3F47-BF90-CB84690072F9}" type="datetimeFigureOut">
              <a:rPr lang="en-US" dirty="0"/>
              <a:pPr/>
              <a:t>4/8/2026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52C72-DE31-F449-A4ED-4C594FD91407}" type="datetimeFigureOut">
              <a:rPr lang="en-US" dirty="0"/>
              <a:pPr/>
              <a:t>4/8/2026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6"/>
          <p:cNvSpPr>
            <a:spLocks noChangeAspect="1"/>
          </p:cNvSpPr>
          <p:nvPr/>
        </p:nvSpPr>
        <p:spPr bwMode="auto">
          <a:xfrm>
            <a:off x="7669651" y="446089"/>
            <a:ext cx="4522349" cy="5414962"/>
          </a:xfrm>
          <a:custGeom>
            <a:avLst/>
            <a:gdLst/>
            <a:ahLst/>
            <a:cxnLst/>
            <a:rect l="0" t="0" r="r" b="b"/>
            <a:pathLst>
              <a:path w="2879" h="4320">
                <a:moveTo>
                  <a:pt x="183" y="0"/>
                </a:moveTo>
                <a:lnTo>
                  <a:pt x="183" y="1197"/>
                </a:lnTo>
                <a:lnTo>
                  <a:pt x="8" y="1372"/>
                </a:lnTo>
                <a:lnTo>
                  <a:pt x="8" y="1372"/>
                </a:lnTo>
                <a:lnTo>
                  <a:pt x="6" y="1376"/>
                </a:lnTo>
                <a:lnTo>
                  <a:pt x="3" y="1382"/>
                </a:lnTo>
                <a:lnTo>
                  <a:pt x="0" y="1387"/>
                </a:lnTo>
                <a:lnTo>
                  <a:pt x="0" y="1393"/>
                </a:lnTo>
                <a:lnTo>
                  <a:pt x="0" y="1399"/>
                </a:lnTo>
                <a:lnTo>
                  <a:pt x="3" y="1404"/>
                </a:lnTo>
                <a:lnTo>
                  <a:pt x="6" y="1410"/>
                </a:lnTo>
                <a:lnTo>
                  <a:pt x="8" y="1414"/>
                </a:lnTo>
                <a:lnTo>
                  <a:pt x="183" y="1589"/>
                </a:lnTo>
                <a:lnTo>
                  <a:pt x="183" y="4320"/>
                </a:lnTo>
                <a:lnTo>
                  <a:pt x="2879" y="4320"/>
                </a:lnTo>
                <a:lnTo>
                  <a:pt x="2879" y="0"/>
                </a:lnTo>
                <a:lnTo>
                  <a:pt x="183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183540" y="586171"/>
            <a:ext cx="2494791" cy="513479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10001" y="446089"/>
            <a:ext cx="6611540" cy="5414962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62726E-379B-B349-9EED-81ED093FA806}" type="datetimeFigureOut">
              <a:rPr lang="en-US" dirty="0"/>
              <a:pPr/>
              <a:t>4/8/2026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0000" y="447188"/>
            <a:ext cx="10571998" cy="97045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8712" y="2222287"/>
            <a:ext cx="10554574" cy="363651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3A1323-8D79-1946-B0D7-40001CF92E9D}" type="datetimeFigureOut">
              <a:rPr lang="en-US" dirty="0"/>
              <a:pPr/>
              <a:t>4/8/2026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7"/>
          <p:cNvSpPr/>
          <p:nvPr/>
        </p:nvSpPr>
        <p:spPr bwMode="auto">
          <a:xfrm>
            <a:off x="0" y="1"/>
            <a:ext cx="12192000" cy="5203825"/>
          </a:xfrm>
          <a:custGeom>
            <a:avLst/>
            <a:gdLst/>
            <a:ahLst/>
            <a:cxnLst/>
            <a:rect l="0" t="0" r="r" b="b"/>
            <a:pathLst>
              <a:path w="5760" h="3278">
                <a:moveTo>
                  <a:pt x="0" y="0"/>
                </a:moveTo>
                <a:lnTo>
                  <a:pt x="5760" y="0"/>
                </a:lnTo>
                <a:lnTo>
                  <a:pt x="5760" y="3090"/>
                </a:lnTo>
                <a:lnTo>
                  <a:pt x="4817" y="3090"/>
                </a:lnTo>
                <a:lnTo>
                  <a:pt x="4637" y="3270"/>
                </a:lnTo>
                <a:lnTo>
                  <a:pt x="4637" y="3270"/>
                </a:lnTo>
                <a:lnTo>
                  <a:pt x="4633" y="3272"/>
                </a:lnTo>
                <a:lnTo>
                  <a:pt x="4627" y="3275"/>
                </a:lnTo>
                <a:lnTo>
                  <a:pt x="4621" y="3278"/>
                </a:lnTo>
                <a:lnTo>
                  <a:pt x="4616" y="3278"/>
                </a:lnTo>
                <a:lnTo>
                  <a:pt x="4610" y="3278"/>
                </a:lnTo>
                <a:lnTo>
                  <a:pt x="4605" y="3275"/>
                </a:lnTo>
                <a:lnTo>
                  <a:pt x="4599" y="3272"/>
                </a:lnTo>
                <a:lnTo>
                  <a:pt x="4595" y="3270"/>
                </a:lnTo>
                <a:lnTo>
                  <a:pt x="4415" y="3090"/>
                </a:lnTo>
                <a:lnTo>
                  <a:pt x="0" y="309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0000" y="2951396"/>
            <a:ext cx="10561418" cy="1468800"/>
          </a:xfrm>
        </p:spPr>
        <p:txBody>
          <a:bodyPr anchor="b"/>
          <a:lstStyle>
            <a:lvl1pPr algn="r">
              <a:defRPr sz="4800" b="1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0000" y="5281201"/>
            <a:ext cx="10561418" cy="433955"/>
          </a:xfrm>
        </p:spPr>
        <p:txBody>
          <a:bodyPr anchor="t">
            <a:no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FA1846-DA80-1C48-A609-854EA85C59AD}" type="datetimeFigureOut">
              <a:rPr lang="en-US" dirty="0"/>
              <a:pPr/>
              <a:t>4/8/2026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18712" y="2222287"/>
            <a:ext cx="5185873" cy="3638763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7415" y="2222287"/>
            <a:ext cx="5194583" cy="3638764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302355-E14B-8545-A8F8-0FE83CC9D524}" type="datetimeFigureOut">
              <a:rPr lang="en-US" dirty="0"/>
              <a:pPr/>
              <a:t>4/8/2026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4728" y="2174875"/>
            <a:ext cx="5189857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4729" y="2751138"/>
            <a:ext cx="5189856" cy="3109913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7415" y="2174875"/>
            <a:ext cx="5194583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7415" y="2751138"/>
            <a:ext cx="5194583" cy="3109913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640F58-564D-2B4F-AE67-E407BA4FCF45}" type="datetimeFigureOut">
              <a:rPr lang="en-US" dirty="0"/>
              <a:pPr/>
              <a:t>4/8/2026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A34C8-038E-2045-AF43-DF7DBB8E0E9E}" type="datetimeFigureOut">
              <a:rPr lang="en-US" dirty="0"/>
              <a:pPr/>
              <a:t>4/8/2026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18C68F-D26B-8F47-958C-23B49CF8A634}" type="datetimeFigureOut">
              <a:rPr lang="en-US" dirty="0"/>
              <a:pPr/>
              <a:t>4/8/2026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6"/>
          <p:cNvSpPr>
            <a:spLocks noChangeAspect="1"/>
          </p:cNvSpPr>
          <p:nvPr/>
        </p:nvSpPr>
        <p:spPr bwMode="auto">
          <a:xfrm>
            <a:off x="1073151" y="446087"/>
            <a:ext cx="3547533" cy="1814651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3151" y="446088"/>
            <a:ext cx="3547533" cy="1618396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5633" y="446088"/>
            <a:ext cx="6252633" cy="5414963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3151" y="2260738"/>
            <a:ext cx="3547533" cy="360031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F5E60-9974-AC48-9591-99C2BB44B7CF}" type="datetimeFigureOut">
              <a:rPr lang="en-US" dirty="0"/>
              <a:pPr/>
              <a:t>4/8/2026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4728" y="727522"/>
            <a:ext cx="4852988" cy="1617163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9" name="Picture Placeholder 11"/>
          <p:cNvSpPr>
            <a:spLocks noGrp="1" noChangeAspect="1"/>
          </p:cNvSpPr>
          <p:nvPr>
            <p:ph type="pic" sz="quarter" idx="13"/>
          </p:nvPr>
        </p:nvSpPr>
        <p:spPr bwMode="auto">
          <a:xfrm>
            <a:off x="6098117" y="0"/>
            <a:ext cx="6093883" cy="6858000"/>
          </a:xfrm>
          <a:custGeom>
            <a:avLst/>
            <a:gdLst/>
            <a:ahLst/>
            <a:cxnLst/>
            <a:rect l="0" t="0" r="r" b="b"/>
            <a:pathLst>
              <a:path w="2879" h="4320">
                <a:moveTo>
                  <a:pt x="183" y="0"/>
                </a:moveTo>
                <a:lnTo>
                  <a:pt x="183" y="1197"/>
                </a:lnTo>
                <a:lnTo>
                  <a:pt x="8" y="1372"/>
                </a:lnTo>
                <a:lnTo>
                  <a:pt x="8" y="1372"/>
                </a:lnTo>
                <a:lnTo>
                  <a:pt x="6" y="1376"/>
                </a:lnTo>
                <a:lnTo>
                  <a:pt x="3" y="1382"/>
                </a:lnTo>
                <a:lnTo>
                  <a:pt x="0" y="1387"/>
                </a:lnTo>
                <a:lnTo>
                  <a:pt x="0" y="1393"/>
                </a:lnTo>
                <a:lnTo>
                  <a:pt x="0" y="1399"/>
                </a:lnTo>
                <a:lnTo>
                  <a:pt x="3" y="1404"/>
                </a:lnTo>
                <a:lnTo>
                  <a:pt x="6" y="1410"/>
                </a:lnTo>
                <a:lnTo>
                  <a:pt x="8" y="1414"/>
                </a:lnTo>
                <a:lnTo>
                  <a:pt x="183" y="1589"/>
                </a:lnTo>
                <a:lnTo>
                  <a:pt x="183" y="4320"/>
                </a:lnTo>
                <a:lnTo>
                  <a:pt x="2879" y="4320"/>
                </a:lnTo>
                <a:lnTo>
                  <a:pt x="2879" y="0"/>
                </a:lnTo>
                <a:lnTo>
                  <a:pt x="183" y="0"/>
                </a:lnTo>
                <a:close/>
              </a:path>
            </a:pathLst>
          </a:custGeom>
          <a:noFill/>
          <a:ln w="9525">
            <a:solidFill>
              <a:schemeClr val="tx2"/>
            </a:solidFill>
            <a:round/>
            <a:headEnd/>
            <a:tailEnd/>
          </a:ln>
          <a:effectLst/>
        </p:spPr>
        <p:txBody>
          <a:bodyPr wrap="square" numCol="1" anchor="t" anchorCtr="0" compatLnSpc="1">
            <a:prstTxWarp prst="textNoShape">
              <a:avLst/>
            </a:prstTxWarp>
            <a:normAutofit/>
          </a:bodyPr>
          <a:lstStyle>
            <a:lvl1pPr algn="ctr">
              <a:buFontTx/>
              <a:buNone/>
              <a:defRPr sz="1400"/>
            </a:lvl1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4728" y="2344684"/>
            <a:ext cx="4852988" cy="3516365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885810" y="6041362"/>
            <a:ext cx="976879" cy="365125"/>
          </a:xfrm>
        </p:spPr>
        <p:txBody>
          <a:bodyPr/>
          <a:lstStyle/>
          <a:p>
            <a:fld id="{18C79C5D-2A6F-F04D-97DA-BEF2467B64E4}" type="datetimeFigureOut">
              <a:rPr lang="en-US" dirty="0"/>
              <a:pPr/>
              <a:t>4/8/2026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90396" y="6041362"/>
            <a:ext cx="3295413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4862689" y="5915888"/>
            <a:ext cx="1062155" cy="490599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10000" y="447188"/>
            <a:ext cx="10571998" cy="970450"/>
          </a:xfrm>
          <a:prstGeom prst="rect">
            <a:avLst/>
          </a:prstGeom>
          <a:effectLst>
            <a:outerShdw blurRad="50800" dir="14400000">
              <a:srgbClr val="000000">
                <a:alpha val="60000"/>
              </a:srgbClr>
            </a:outerShdw>
          </a:effectLst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0000" y="2184401"/>
            <a:ext cx="10563285" cy="3674397"/>
          </a:xfrm>
          <a:prstGeom prst="rect">
            <a:avLst/>
          </a:prstGeom>
          <a:effectLst>
            <a:outerShdw blurRad="50800" dir="14400000">
              <a:srgbClr val="000000">
                <a:alpha val="40000"/>
              </a:srgbClr>
            </a:outerShdw>
          </a:effectLst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1514" y="6041362"/>
            <a:ext cx="864432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334626" y="6041362"/>
            <a:ext cx="1343706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/>
                </a:solidFill>
              </a:defRPr>
            </a:lvl1pPr>
          </a:lstStyle>
          <a:p>
            <a:fld id="{09B482E8-6E0E-1B4F-B1FD-C69DB9E858D9}" type="datetimeFigureOut">
              <a:rPr lang="en-US" dirty="0"/>
              <a:pPr/>
              <a:t>4/8/2026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78331" y="5915888"/>
            <a:ext cx="1062155" cy="490599"/>
          </a:xfrm>
          <a:prstGeom prst="rect">
            <a:avLst/>
          </a:prstGeom>
        </p:spPr>
        <p:txBody>
          <a:bodyPr vert="horz" lIns="91440" tIns="45720" rIns="91440" bIns="10800" rtlCol="0" anchor="b"/>
          <a:lstStyle>
            <a:lvl1pPr algn="r">
              <a:defRPr sz="20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3" r:id="rId9"/>
    <p:sldLayoutId id="2147483657" r:id="rId10"/>
    <p:sldLayoutId id="2147483666" r:id="rId11"/>
    <p:sldLayoutId id="2147483661" r:id="rId12"/>
    <p:sldLayoutId id="2147483658" r:id="rId13"/>
    <p:sldLayoutId id="2147483659" r:id="rId14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4000" b="1" kern="1200">
          <a:solidFill>
            <a:srgbClr val="FEFEFE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4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28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36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image" Target="../media/image4.png"/><Relationship Id="rId5" Type="http://schemas.openxmlformats.org/officeDocument/2006/relationships/image" Target="../media/image3.jpeg"/><Relationship Id="rId4" Type="http://schemas.openxmlformats.org/officeDocument/2006/relationships/image" Target="../media/image2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6" Type="http://schemas.openxmlformats.org/officeDocument/2006/relationships/image" Target="../media/image6.jpeg"/><Relationship Id="rId5" Type="http://schemas.openxmlformats.org/officeDocument/2006/relationships/image" Target="../media/image4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6" Type="http://schemas.openxmlformats.org/officeDocument/2006/relationships/image" Target="../media/image4.png"/><Relationship Id="rId5" Type="http://schemas.openxmlformats.org/officeDocument/2006/relationships/image" Target="../media/image8.jp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6" Type="http://schemas.openxmlformats.org/officeDocument/2006/relationships/image" Target="../media/image4.png"/><Relationship Id="rId5" Type="http://schemas.openxmlformats.org/officeDocument/2006/relationships/image" Target="../media/image10.jp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6" Type="http://schemas.openxmlformats.org/officeDocument/2006/relationships/image" Target="../media/image12.png"/><Relationship Id="rId5" Type="http://schemas.openxmlformats.org/officeDocument/2006/relationships/image" Target="../media/image4.pn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BCD0140-6887-3C3A-F51D-2DB75804F39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10000" y="752168"/>
            <a:ext cx="10572000" cy="2676832"/>
          </a:xfrm>
        </p:spPr>
        <p:txBody>
          <a:bodyPr/>
          <a:lstStyle/>
          <a:p>
            <a:pPr algn="ctr"/>
            <a:r>
              <a:rPr lang="ru-RU" dirty="0"/>
              <a:t>АЛГОРИТМ: ЗНАКОМСТВО</a:t>
            </a:r>
            <a:br>
              <a:rPr lang="ru-RU" dirty="0"/>
            </a:br>
            <a:r>
              <a:rPr lang="ru-RU" sz="4800" dirty="0"/>
              <a:t>ЦЕЛЬ: Развитие коммуникативных навыков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5CFC02F0-5080-16AD-BBEA-E7C62F67F2A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75431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765BC69-8CC3-26B7-DCDB-ED1DDA04C2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3840" y="3746090"/>
            <a:ext cx="4144297" cy="2403987"/>
          </a:xfrm>
        </p:spPr>
        <p:txBody>
          <a:bodyPr/>
          <a:lstStyle/>
          <a:p>
            <a:pPr algn="l"/>
            <a:r>
              <a:rPr lang="ru-RU" sz="7200" dirty="0"/>
              <a:t>ПРИВЕТ !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0CEB19E-620F-910B-6086-E604A95FF8E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40160" y="315000"/>
            <a:ext cx="6228000" cy="6228000"/>
          </a:xfrm>
          <a:prstGeom prst="rect">
            <a:avLst/>
          </a:prstGeom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B2E49E38-97F0-96A0-AD93-97789A4EE5B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285" y="602225"/>
            <a:ext cx="3048000" cy="304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Новая запись 6">
            <a:hlinkClick r:id="" action="ppaction://media"/>
            <a:extLst>
              <a:ext uri="{FF2B5EF4-FFF2-40B4-BE49-F238E27FC236}">
                <a16:creationId xmlns:a16="http://schemas.microsoft.com/office/drawing/2014/main" id="{ACC749E3-E5E0-FFBE-EC0F-A40878CCF81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261423" y="40386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8951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1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>
            <a:extLst>
              <a:ext uri="{FF2B5EF4-FFF2-40B4-BE49-F238E27FC236}">
                <a16:creationId xmlns:a16="http://schemas.microsoft.com/office/drawing/2014/main" id="{EE0BB113-189F-4444-C18E-958BFD20635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66673" y="4144297"/>
            <a:ext cx="3793817" cy="2109019"/>
          </a:xfrm>
        </p:spPr>
        <p:txBody>
          <a:bodyPr>
            <a:normAutofit/>
          </a:bodyPr>
          <a:lstStyle/>
          <a:p>
            <a:pPr algn="ctr"/>
            <a:r>
              <a:rPr lang="ru-RU" sz="4400" dirty="0">
                <a:latin typeface="Arial Black" panose="020B0A04020102020204" pitchFamily="34" charset="0"/>
              </a:rPr>
              <a:t>МЕНЯ ЗОВУТ БОРЯ !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B8D44B1B-C7CF-279F-5D14-F486D2C9924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6910" y="714657"/>
            <a:ext cx="3048000" cy="3048000"/>
          </a:xfrm>
          <a:prstGeom prst="rect">
            <a:avLst/>
          </a:prstGeom>
        </p:spPr>
      </p:pic>
      <p:pic>
        <p:nvPicPr>
          <p:cNvPr id="7" name="Новая запись 3">
            <a:hlinkClick r:id="" action="ppaction://media"/>
            <a:extLst>
              <a:ext uri="{FF2B5EF4-FFF2-40B4-BE49-F238E27FC236}">
                <a16:creationId xmlns:a16="http://schemas.microsoft.com/office/drawing/2014/main" id="{35DD4F62-0386-8B01-6881-92BBE5A6E9F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149302" y="3153057"/>
            <a:ext cx="609600" cy="609600"/>
          </a:xfrm>
          <a:prstGeom prst="rect">
            <a:avLst/>
          </a:prstGeom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8D60EECE-7FA6-410D-B890-7F7A1421CDA1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4882" y="279000"/>
            <a:ext cx="6300000" cy="63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09680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14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7973D70-E603-075F-9999-3AFD5528FB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B8374F3A-49B7-6F8A-81AD-2FA0945857C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8425" y="540484"/>
            <a:ext cx="3048000" cy="3048000"/>
          </a:xfrm>
          <a:prstGeom prst="rect">
            <a:avLst/>
          </a:prstGeom>
        </p:spPr>
      </p:pic>
      <p:pic>
        <p:nvPicPr>
          <p:cNvPr id="6" name="Объект 5">
            <a:extLst>
              <a:ext uri="{FF2B5EF4-FFF2-40B4-BE49-F238E27FC236}">
                <a16:creationId xmlns:a16="http://schemas.microsoft.com/office/drawing/2014/main" id="{170D7342-E705-93D1-A46D-F58675F75C7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5"/>
          <a:stretch>
            <a:fillRect/>
          </a:stretch>
        </p:blipFill>
        <p:spPr>
          <a:xfrm>
            <a:off x="5436702" y="446088"/>
            <a:ext cx="5904000" cy="5904000"/>
          </a:xfrm>
        </p:spPr>
      </p:pic>
      <p:sp>
        <p:nvSpPr>
          <p:cNvPr id="4" name="Текст 3">
            <a:extLst>
              <a:ext uri="{FF2B5EF4-FFF2-40B4-BE49-F238E27FC236}">
                <a16:creationId xmlns:a16="http://schemas.microsoft.com/office/drawing/2014/main" id="{A0B21A01-0CD9-3692-EF41-8E8F062E986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073150" y="3918039"/>
            <a:ext cx="3547533" cy="2432049"/>
          </a:xfrm>
        </p:spPr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rgbClr val="00C6BB"/>
              </a:buClr>
              <a:buSzTx/>
              <a:buFont typeface="Wingdings 2" charset="2"/>
              <a:buNone/>
              <a:tabLst/>
              <a:defRPr/>
            </a:pPr>
            <a:r>
              <a:rPr lang="ru-RU" sz="4400" dirty="0">
                <a:solidFill>
                  <a:prstClr val="white"/>
                </a:solidFill>
                <a:latin typeface="Arial Black" panose="020B0A04020102020204" pitchFamily="34" charset="0"/>
              </a:rPr>
              <a:t>А КАК ТЕБЯ ЗОВУТ</a:t>
            </a:r>
            <a:r>
              <a:rPr kumimoji="0" lang="ru-RU" sz="4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 ?</a:t>
            </a:r>
          </a:p>
          <a:p>
            <a:endParaRPr lang="ru-RU" dirty="0"/>
          </a:p>
        </p:txBody>
      </p:sp>
      <p:pic>
        <p:nvPicPr>
          <p:cNvPr id="8" name="Новая запись 4">
            <a:hlinkClick r:id="" action="ppaction://media"/>
            <a:extLst>
              <a:ext uri="{FF2B5EF4-FFF2-40B4-BE49-F238E27FC236}">
                <a16:creationId xmlns:a16="http://schemas.microsoft.com/office/drawing/2014/main" id="{94C07097-EC03-2D2E-6570-6EC6BED0F42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114293" y="287573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9469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0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7973D70-E603-075F-9999-3AFD5528FB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A0B21A01-0CD9-3692-EF41-8E8F062E986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073150" y="4296582"/>
            <a:ext cx="3547533" cy="2053506"/>
          </a:xfrm>
        </p:spPr>
        <p:txBody>
          <a:bodyPr>
            <a:normAutofit lnSpcReduction="10000"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rgbClr val="00C6BB"/>
              </a:buClr>
              <a:buSzTx/>
              <a:buFont typeface="Wingdings 2" charset="2"/>
              <a:buNone/>
              <a:tabLst/>
              <a:defRPr/>
            </a:pPr>
            <a:r>
              <a:rPr lang="ru-RU" sz="4400" dirty="0">
                <a:solidFill>
                  <a:prstClr val="white"/>
                </a:solidFill>
                <a:latin typeface="Arial Black" panose="020B0A04020102020204" pitchFamily="34" charset="0"/>
              </a:rPr>
              <a:t>МЕНЯ ЗОВУТ</a:t>
            </a:r>
            <a:r>
              <a:rPr kumimoji="0" lang="ru-RU" sz="4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 ДАША!</a:t>
            </a:r>
          </a:p>
          <a:p>
            <a:endParaRPr lang="ru-RU" dirty="0"/>
          </a:p>
        </p:txBody>
      </p:sp>
      <p:pic>
        <p:nvPicPr>
          <p:cNvPr id="9" name="Объект 8">
            <a:extLst>
              <a:ext uri="{FF2B5EF4-FFF2-40B4-BE49-F238E27FC236}">
                <a16:creationId xmlns:a16="http://schemas.microsoft.com/office/drawing/2014/main" id="{E89C9A5B-CCEA-A47A-DAA0-A77D171398B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5495577" y="459000"/>
            <a:ext cx="5940000" cy="5940000"/>
          </a:xfrm>
          <a:prstGeom prst="rect">
            <a:avLst/>
          </a:prstGeom>
        </p:spPr>
      </p:pic>
      <p:pic>
        <p:nvPicPr>
          <p:cNvPr id="13" name="Рисунок 12" descr="Изображение выглядит как зарисовка, рисунок, Штриховая графика, иллюстрация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id="{59FDB934-1A82-B548-8406-6DC4CC62264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7766" y="354484"/>
            <a:ext cx="3420000" cy="3420000"/>
          </a:xfrm>
          <a:prstGeom prst="rect">
            <a:avLst/>
          </a:prstGeom>
        </p:spPr>
      </p:pic>
      <p:pic>
        <p:nvPicPr>
          <p:cNvPr id="14" name="Новая запись 2 (1)">
            <a:hlinkClick r:id="" action="ppaction://media"/>
            <a:extLst>
              <a:ext uri="{FF2B5EF4-FFF2-40B4-BE49-F238E27FC236}">
                <a16:creationId xmlns:a16="http://schemas.microsoft.com/office/drawing/2014/main" id="{46712BD5-876A-AEB4-BF25-EF7D38CDC26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207859" y="316488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4890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97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BDC519A-4D09-1DBD-FBAE-5E1EC62B0B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8B56E321-F22C-D265-B072-E1D8F314398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6706" y="741056"/>
            <a:ext cx="3048000" cy="3048000"/>
          </a:xfrm>
          <a:prstGeom prst="rect">
            <a:avLst/>
          </a:prstGeom>
        </p:spPr>
      </p:pic>
      <p:sp>
        <p:nvSpPr>
          <p:cNvPr id="4" name="Текст 3">
            <a:extLst>
              <a:ext uri="{FF2B5EF4-FFF2-40B4-BE49-F238E27FC236}">
                <a16:creationId xmlns:a16="http://schemas.microsoft.com/office/drawing/2014/main" id="{34610717-E1A9-620D-4D2D-03724A964B8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71950" y="3996813"/>
            <a:ext cx="4454012" cy="2291939"/>
          </a:xfrm>
        </p:spPr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rgbClr val="00C6BB"/>
              </a:buClr>
              <a:buSzTx/>
              <a:buFont typeface="Wingdings 2" charset="2"/>
              <a:buNone/>
              <a:tabLst/>
              <a:defRPr/>
            </a:pPr>
            <a:r>
              <a:rPr lang="ru-RU" sz="4400" dirty="0">
                <a:solidFill>
                  <a:prstClr val="white"/>
                </a:solidFill>
                <a:latin typeface="Arial Black" panose="020B0A04020102020204" pitchFamily="34" charset="0"/>
              </a:rPr>
              <a:t>ДАВАЙ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rgbClr val="00C6BB"/>
              </a:buClr>
              <a:buSzTx/>
              <a:buFont typeface="Wingdings 2" charset="2"/>
              <a:buNone/>
              <a:tabLst/>
              <a:defRPr/>
            </a:pPr>
            <a:r>
              <a:rPr kumimoji="0" lang="ru-RU" sz="4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ПОИГРАЕМ !</a:t>
            </a:r>
          </a:p>
          <a:p>
            <a:endParaRPr lang="ru-RU" dirty="0"/>
          </a:p>
        </p:txBody>
      </p:sp>
      <p:pic>
        <p:nvPicPr>
          <p:cNvPr id="10" name="Новая запись 5">
            <a:hlinkClick r:id="" action="ppaction://media"/>
            <a:extLst>
              <a:ext uri="{FF2B5EF4-FFF2-40B4-BE49-F238E27FC236}">
                <a16:creationId xmlns:a16="http://schemas.microsoft.com/office/drawing/2014/main" id="{79E75C51-3D30-5D1E-BB1A-9AB321900C9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111835" y="2956412"/>
            <a:ext cx="609600" cy="609600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299E3B5-F3FF-6BDE-27A1-A4030897115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269510" y="225000"/>
            <a:ext cx="6408000" cy="6408000"/>
          </a:xfrm>
          <a:prstGeom prst="rect">
            <a:avLst/>
          </a:prstGeom>
        </p:spPr>
      </p:pic>
      <p:sp>
        <p:nvSpPr>
          <p:cNvPr id="7" name="Объект 6">
            <a:extLst>
              <a:ext uri="{FF2B5EF4-FFF2-40B4-BE49-F238E27FC236}">
                <a16:creationId xmlns:a16="http://schemas.microsoft.com/office/drawing/2014/main" id="{509FDADF-B999-E74F-7574-458581D0AD0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68579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14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011C687-7930-C911-72DD-ACC3814683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70580E7B-6119-8413-D524-B251F5C1575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3657" y="898379"/>
            <a:ext cx="3811482" cy="2844000"/>
          </a:xfrm>
          <a:prstGeom prst="rect">
            <a:avLst/>
          </a:prstGeom>
        </p:spPr>
      </p:pic>
      <p:pic>
        <p:nvPicPr>
          <p:cNvPr id="6" name="Объект 5">
            <a:extLst>
              <a:ext uri="{FF2B5EF4-FFF2-40B4-BE49-F238E27FC236}">
                <a16:creationId xmlns:a16="http://schemas.microsoft.com/office/drawing/2014/main" id="{D73F4F95-197C-79AA-1CC4-2E4D671BE78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5510443" y="369000"/>
            <a:ext cx="6156000" cy="6156000"/>
          </a:xfrm>
        </p:spPr>
      </p:pic>
      <p:sp>
        <p:nvSpPr>
          <p:cNvPr id="4" name="Текст 3">
            <a:extLst>
              <a:ext uri="{FF2B5EF4-FFF2-40B4-BE49-F238E27FC236}">
                <a16:creationId xmlns:a16="http://schemas.microsoft.com/office/drawing/2014/main" id="{F899E111-5A3A-7DD4-3D96-301122719C8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09203" y="4326450"/>
            <a:ext cx="3811481" cy="2085462"/>
          </a:xfrm>
        </p:spPr>
        <p:txBody>
          <a:bodyPr>
            <a:norm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rgbClr val="00C6BB"/>
              </a:buClr>
              <a:buSzTx/>
              <a:buFont typeface="Wingdings 2" charset="2"/>
              <a:buNone/>
              <a:tabLst/>
              <a:defRPr/>
            </a:pPr>
            <a:r>
              <a:rPr lang="ru-RU" sz="4400" dirty="0">
                <a:solidFill>
                  <a:prstClr val="white"/>
                </a:solidFill>
                <a:latin typeface="Arial Black" panose="020B0A04020102020204" pitchFamily="34" charset="0"/>
              </a:rPr>
              <a:t>ИГРАЕМ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rgbClr val="00C6BB"/>
              </a:buClr>
              <a:buSzTx/>
              <a:buFont typeface="Wingdings 2" charset="2"/>
              <a:buNone/>
              <a:tabLst/>
              <a:defRPr/>
            </a:pPr>
            <a:r>
              <a:rPr kumimoji="0" lang="ru-RU" sz="4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ВМЕСТЕ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0407226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0AF4038-A110-3D29-1C45-0DEE14CED4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783C2F53-79C9-7C74-7975-D83A5CF1CE7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8508" y="805176"/>
            <a:ext cx="3204000" cy="2412421"/>
          </a:xfrm>
          <a:prstGeom prst="rect">
            <a:avLst/>
          </a:prstGeom>
        </p:spPr>
      </p:pic>
      <p:pic>
        <p:nvPicPr>
          <p:cNvPr id="5" name="Объект 4">
            <a:extLst>
              <a:ext uri="{FF2B5EF4-FFF2-40B4-BE49-F238E27FC236}">
                <a16:creationId xmlns:a16="http://schemas.microsoft.com/office/drawing/2014/main" id="{0D8B9E1F-3B89-C114-37B2-03377472EEC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5525192" y="446087"/>
            <a:ext cx="5688000" cy="5688000"/>
          </a:xfrm>
          <a:prstGeom prst="rect">
            <a:avLst/>
          </a:prstGeom>
        </p:spPr>
      </p:pic>
      <p:sp>
        <p:nvSpPr>
          <p:cNvPr id="8" name="Текст 3">
            <a:extLst>
              <a:ext uri="{FF2B5EF4-FFF2-40B4-BE49-F238E27FC236}">
                <a16:creationId xmlns:a16="http://schemas.microsoft.com/office/drawing/2014/main" id="{E69F83C7-4579-E697-506F-63A3D4BB416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07394" y="3640403"/>
            <a:ext cx="3913290" cy="2306227"/>
          </a:xfrm>
        </p:spPr>
        <p:txBody>
          <a:bodyPr>
            <a:norm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rgbClr val="00C6BB"/>
              </a:buClr>
              <a:buSzTx/>
              <a:buFont typeface="Wingdings 2" charset="2"/>
              <a:buNone/>
              <a:tabLst/>
              <a:defRPr/>
            </a:pPr>
            <a:r>
              <a:rPr kumimoji="0" lang="ru-RU" sz="5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МЫ –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rgbClr val="00C6BB"/>
              </a:buClr>
              <a:buSzTx/>
              <a:buFont typeface="Wingdings 2" charset="2"/>
              <a:buNone/>
              <a:tabLst/>
              <a:defRPr/>
            </a:pPr>
            <a:r>
              <a:rPr lang="ru-RU" sz="5400" dirty="0">
                <a:solidFill>
                  <a:prstClr val="white"/>
                </a:solidFill>
                <a:latin typeface="Arial Black" panose="020B0A04020102020204" pitchFamily="34" charset="0"/>
              </a:rPr>
              <a:t>ДРУЗЬЯ !</a:t>
            </a:r>
            <a:endParaRPr kumimoji="0" lang="ru-RU" sz="5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+mn-cs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3159847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Цитаты">
  <a:themeElements>
    <a:clrScheme name="Оранжевый и красный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Quotable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Quotable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lumMod val="105000"/>
              </a:schemeClr>
            </a:gs>
            <a:gs pos="100000">
              <a:schemeClr val="phClr">
                <a:tint val="9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8000"/>
                <a:lumMod val="102000"/>
              </a:schemeClr>
              <a:schemeClr val="phClr">
                <a:shade val="98000"/>
                <a:lumMod val="98000"/>
              </a:schemeClr>
            </a:duotone>
          </a:blip>
          <a:tile tx="0" ty="0" sx="100000" sy="100000" flip="none" algn="tl"/>
        </a:blipFill>
      </a:fillStyleLst>
      <a:lnStyleLst>
        <a:ln w="9525" cap="rnd" cmpd="sng" algn="ctr">
          <a:solidFill>
            <a:schemeClr val="phClr"/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innerShdw blurRad="63500" dist="25400" dir="13500000">
              <a:srgbClr val="000000">
                <a:alpha val="75000"/>
              </a:srgbClr>
            </a:inn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</a:schemeClr>
            </a:gs>
            <a:gs pos="100000">
              <a:schemeClr val="phClr">
                <a:tint val="84000"/>
                <a:shade val="84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90000"/>
                <a:satMod val="120000"/>
                <a:lumMod val="90000"/>
              </a:schemeClr>
            </a:gs>
            <a:gs pos="100000">
              <a:schemeClr val="phClr"/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Quotable" id="{39EC5628-30ED-4578-ACD8-9820EDB8E15A}" vid="{6F3559E9-1A4C-49D8-94D4-F41003531C4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TM03457503[[fn=Цитаты]]</Template>
  <TotalTime>580</TotalTime>
  <Words>33</Words>
  <Application>Microsoft Office PowerPoint</Application>
  <PresentationFormat>Широкоэкранный</PresentationFormat>
  <Paragraphs>11</Paragraphs>
  <Slides>8</Slides>
  <Notes>0</Notes>
  <HiddenSlides>0</HiddenSlides>
  <MMClips>5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3" baseType="lpstr">
      <vt:lpstr>Arial</vt:lpstr>
      <vt:lpstr>Arial Black</vt:lpstr>
      <vt:lpstr>Century Gothic</vt:lpstr>
      <vt:lpstr>Wingdings 2</vt:lpstr>
      <vt:lpstr>Цитаты</vt:lpstr>
      <vt:lpstr>АЛГОРИТМ: ЗНАКОМСТВО ЦЕЛЬ: Развитие коммуникативных навыков</vt:lpstr>
      <vt:lpstr>ПРИВЕТ !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Cash</dc:creator>
  <cp:lastModifiedBy>Cash</cp:lastModifiedBy>
  <cp:revision>15</cp:revision>
  <dcterms:created xsi:type="dcterms:W3CDTF">2026-03-04T06:55:59Z</dcterms:created>
  <dcterms:modified xsi:type="dcterms:W3CDTF">2026-04-09T01:43:27Z</dcterms:modified>
</cp:coreProperties>
</file>